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0_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1_how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2_case_exa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3_case_01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4_case_01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5_case_02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6_case_02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7_case_03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8_case_03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9_case_04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0_case_04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1_case_05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2_case_05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3_case_06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4_case_06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5_case_07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6_case_07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7_case_08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8_case_08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9_case_09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0_case_09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1_case_10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2_case_10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3_case_11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4_case_11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5_case_12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6_case_12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7_case_13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8_case_13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29_case_14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0_case_14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1_case_15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2_case_15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3_case_16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4_case_16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5_case_17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6_case_17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7_case_18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8_case_18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39_case_19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0_case_19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1_case_20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2_case_20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3_case_21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4_case_21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5_case_22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6_case_22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7_case_23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8_case_23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49_case_24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0_case_24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1_case_25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2_case_25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3_case_26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4_case_26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5_pic_exa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6_pic_01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7_pic_01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8_pic_02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59_pic_02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0_pic_03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1_pic_03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2_pic_04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3_pic_04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4_pic_05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5_pic_05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6_pic_06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7_pic_06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8_pic_07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69_pic_07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0_pic_08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1_pic_08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2_pic_09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3_pic_09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4_pic_10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5_pic_10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6_pic_11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7_pic_11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8_pic_12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79_pic_12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0_pic_13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1_pic_13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2_pic_14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3_pic_14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4_pic_15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5_pic_15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6_pic_16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7_pic_16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8_pic_17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89_pic_17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0_pic_18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1_pic_18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2_pic_19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3_pic_19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4_pic_20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5_pic_20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6_pic_21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7_pic_21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8_pic_22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9_pic_22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0_pic_23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1_pic_23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2_pic_24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3_pic_24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4_pic_25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5_pic_25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6_pic_26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7_pic_26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8_clo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와이드스크린</PresentationFormat>
  <Paragraphs>0</Paragraphs>
  <Slides>109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109</vt:i4>
      </vt:variant>
    </vt:vector>
  </HeadingPairs>
  <TitlesOfParts>
    <vt:vector size="112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geonh</dc:creator>
  <cp:keywords/>
  <dc:description>generated using python-pptx</dc:description>
  <cp:lastModifiedBy>건환 배</cp:lastModifiedBy>
  <cp:revision>1</cp:revision>
  <dcterms:created xsi:type="dcterms:W3CDTF">2013-01-27T09:14:16Z</dcterms:created>
  <dcterms:modified xsi:type="dcterms:W3CDTF">2026-09-29T12:13:19Z</dcterms:modified>
  <cp:category/>
</cp:coreProperties>
</file>